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2e01ad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2e01ad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5377fb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5377fb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7052e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7052e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7052ec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7052ec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oo.gl/RahzM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Ng8F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2018/04/25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https://goo.gl/RahzMt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Whatcha doing for the summer?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Meeting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@ 8 in Rekhi G009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K-Day...?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Vice-President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(use @mtu.edu)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Keybase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eybase.io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(join team “mtu”)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 (still down)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Elections!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President: Jake Black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VP: Paul Esch-Laurent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Secretary: Eric Steve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Treasurer: Zach Jones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Team: Matt Miller, Zach Jones, and Eric Steve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/r/unixporn picks of the week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https://goo.gl/Ng8FSa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