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7052e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7052e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7052ec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7052ec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2e01ad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2e01ad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o.gl/EBJcR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qRYsS6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2018/03/28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16" name="Google Shape;116;p2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Meeting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@ 8 in Rekhi G009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/r/unixporn picks of the week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from the past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https://goo.gl/EBJcRW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1102" y="328725"/>
            <a:ext cx="5705374" cy="44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from the past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https://goo.gl/qRYsS6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425" y="143500"/>
            <a:ext cx="6979156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