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Average"/>
      <p:regular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verage-regular.fntdata"/><Relationship Id="rId14" Type="http://schemas.openxmlformats.org/officeDocument/2006/relationships/slide" Target="slides/slide10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976b5dd9_2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976b5dd9_2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976b5dd9_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976b5dd9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5f6be7c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65f6be7c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976b5dd9_2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976b5dd9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nocon-l@mt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fun thing did you do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this week?</a:t>
            </a:r>
            <a:endParaRPr sz="3600"/>
          </a:p>
        </p:txBody>
      </p:sp>
      <p:sp>
        <p:nvSpPr>
          <p:cNvPr id="118" name="Google Shape;118;p2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break?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General Meeting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Elections are open, please submit your nominations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VP, secretary, and treasurer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do we want to do?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Nanocon? (still here?)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131(TBH who knows?)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LUG eBoard Elections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26037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Nominated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Vice-President 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Alec Hitchiner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Eric Steve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Paul esch-laurent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Alex Kagno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Secretary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Eric Steve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Paul esch-laurent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Treasure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Alec Hitchiner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Paul esch-laurent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LUG eBoard Elections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26037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Filled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President 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Zach Jones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Sysadmins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Matt Miller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Zach Jones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Todd Fox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Fun-Time</a:t>
            </a:r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1484850" y="1585200"/>
            <a:ext cx="6600" cy="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1682550" y="1324350"/>
            <a:ext cx="57789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Any topics of Interest you would like to discuss this year?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Anything you would like to do?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T-shirts?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