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verage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f153650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f153650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82f8bc50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82f8bc50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anocon-l@mtu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 thinking about elections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Pres, VP, Server Admins (all?), secretary?, maybe treasurer?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Did you have a good Spring Break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Nanocon? (still here)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nanocon-l@mtu.edu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6PM -- Fisher 131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VP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to Get the Reimbursement check from MUB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Jake (if he is even here)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 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 mtu email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THESE ------------------&gt;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2098625"/>
            <a:ext cx="8520600" cy="24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budget allocation of 1200 dollars, they </a:t>
            </a:r>
            <a:r>
              <a:rPr lang="en"/>
              <a:t>didn't</a:t>
            </a:r>
            <a:r>
              <a:rPr lang="en"/>
              <a:t> agree with having an emergency fund?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3" y="1152498"/>
            <a:ext cx="8520600" cy="459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25" y="1612350"/>
            <a:ext cx="8364900" cy="37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Fun-Time</a:t>
            </a: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1484850" y="1585200"/>
            <a:ext cx="6600" cy="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1682550" y="1324350"/>
            <a:ext cx="57789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What did you break this week or over break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think about S.J. Res. 34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1797475" y="2858100"/>
            <a:ext cx="57789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This is the bill that would allow ISPs to sell your browser history to advertising firms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