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4f4e61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4f4e61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thinking about elections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presentation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yours truly...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