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Average"/>
      <p:regular r:id="rId14"/>
    </p:embeddedFont>
    <p:embeddedFont>
      <p:font typeface="Oswa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regular.fntdata"/><Relationship Id="rId14" Type="http://schemas.openxmlformats.org/officeDocument/2006/relationships/font" Target="fonts/Average-regular.fntdata"/><Relationship Id="rId16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82f8bc50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82f8bc50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c4f4e61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c4f4e61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82f8bc50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82f8bc50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anocon-l@mtu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a/mtu.edu/forms/d/1h_TZTAI2G4RMwyHkSQKNjAFi2ARFBNQ29eL2l1o8ebQ/edi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 works with Python Guru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Adrian what did your crypto teacher say again?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thinking about elections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Pres, VP, Server Admins (all?), secretary?, maybe treasurer?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Nanocon?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nanocon-l@mtu.edu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6PM -- Fisher 131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VP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 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 mtu email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THESE ------------------&gt;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Fun-Time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1484850" y="1585200"/>
            <a:ext cx="6600" cy="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1682550" y="1324350"/>
            <a:ext cx="57789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What did you break this week or over break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Brainstorming</a:t>
            </a:r>
            <a:r>
              <a:rPr lang="en"/>
              <a:t> Time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Lets get at it again,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Here are the poll results from last week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here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856125" y="1377850"/>
            <a:ext cx="5799000" cy="17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Any questions?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