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Average"/>
      <p:regular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verage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efddc8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efddc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efddc8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efddc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82f8bc50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82f8bc50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82f8bc50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82f8bc50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nanocon-l@mtu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2nd Meeting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Jake Black is at the USG meeting, I hope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thinking about elections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Pres, VP, Server Admins (all?), secretary?, maybe treasurer?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Nanocon?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nanocon-l@mtu.edu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6PM -- Fisher 131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VP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 update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725" y="1017725"/>
            <a:ext cx="5329275" cy="2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1450" y="1444725"/>
            <a:ext cx="30165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Join us on;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Slack mtulug.slack.com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Use mtu email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IRC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THESE ------------------&gt;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Fun-Time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1484850" y="1585200"/>
            <a:ext cx="6600" cy="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1682550" y="1324350"/>
            <a:ext cx="57789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What did you break this week or over break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856125" y="1377850"/>
            <a:ext cx="5799000" cy="17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Any questions?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