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82f8bc50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82f8bc50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82f8bc5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82f8bc5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82f8bc50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82f8bc50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82f8bc50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82f8bc50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82f8bc5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82f8bc5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82f8bc50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82f8bc50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nanocon-l@mtu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meeting of the year, so welcome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Career Fair is coming 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K-day next Friday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eBoard Updates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First meeting, so when do we want eboard meetings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Old people in New Position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status?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Server Team update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725" y="1017725"/>
            <a:ext cx="5329275" cy="28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441450" y="1444725"/>
            <a:ext cx="3016500" cy="27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Join us on;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Slack mtulug.slack.com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 mtu email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IRC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THESE ------------------&gt;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Tonight’s Quick Topic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659150" y="1220700"/>
            <a:ext cx="5825700" cy="27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 have nothing, simply that it is the first meeting, any suggestions for next meeting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you have a topic that you feel prepared to discuss and teach let us know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Fun-Time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84850" y="1585200"/>
            <a:ext cx="6600" cy="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82550" y="1324350"/>
            <a:ext cx="57789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topics of Interest you would like to discuss this year?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Anything you would like to do?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T-shirts?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856125" y="1377850"/>
            <a:ext cx="5799000" cy="1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questions?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