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Average"/>
      <p:regular r:id="rId13"/>
    </p:embeddedFon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Average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82f8bc50_0_4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82f8bc50_0_4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82f8bc5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82f8bc5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82f8bc50_0_4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82f8bc50_0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82f8bc50_0_4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82f8bc50_0_4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82f8bc50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82f8bc50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7ea9d216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7ea9d216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82f8bc50_0_4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82f8bc50_0_4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nanocon-l@mtu.edu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vivaldi.com" TargetMode="External"/><Relationship Id="rId4" Type="http://schemas.openxmlformats.org/officeDocument/2006/relationships/hyperlink" Target="http://www.youtube.com/watch?v=HQR2Vxz_UVE" TargetMode="External"/><Relationship Id="rId5" Type="http://schemas.openxmlformats.org/officeDocument/2006/relationships/image" Target="../media/image3.jpg"/><Relationship Id="rId6" Type="http://schemas.openxmlformats.org/officeDocument/2006/relationships/hyperlink" Target="http://www.youtube.com/watch?v=HPjJszHidhI" TargetMode="External"/><Relationship Id="rId7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MTU LUG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Meeting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Announcements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Career fair this coming Tuesday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Who is all going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Anyone need resume help?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Nanocon?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nanocon-l@mtu.edu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Wednesday 6PM -- Fisher 131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eBoard Updates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President is doing re registration stuff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 believe all that is left is the checklist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All canvas stuff done (maybe)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Positions have been filled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Alex your emails can now go to the list for minutes and things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Server Team update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services should we host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mirrors should we host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Any eBoard positions that need the floor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lug-l</a:t>
            </a:r>
            <a:endParaRPr/>
          </a:p>
        </p:txBody>
      </p:sp>
      <p:pic>
        <p:nvPicPr>
          <p:cNvPr descr="Screenshot from 2015-09-17 20-03-21.png"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4725" y="1017725"/>
            <a:ext cx="5329275" cy="28790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441450" y="1444725"/>
            <a:ext cx="3016500" cy="27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Join us on;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Slack mtulug.slack.com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Use mtu email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IRC….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THESE ------------------&gt;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If anyone doesn’t know how to join the list let us know now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Tonight’s Quick Topic</a:t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1659150" y="1220700"/>
            <a:ext cx="5825700" cy="27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Linux on Windows is still super borked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Running #ls breaks pulls everything in not a nice way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Brennan Lautner will be presenting on VIM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  |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  |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 V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If you have a topic you want to cover let us know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Fun-Time</a:t>
            </a:r>
            <a:endParaRPr/>
          </a:p>
        </p:txBody>
      </p:sp>
      <p:sp>
        <p:nvSpPr>
          <p:cNvPr id="91" name="Google Shape;91;p18"/>
          <p:cNvSpPr txBox="1"/>
          <p:nvPr/>
        </p:nvSpPr>
        <p:spPr>
          <a:xfrm>
            <a:off x="1484850" y="1585200"/>
            <a:ext cx="6600" cy="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1682550" y="1324350"/>
            <a:ext cx="5778900" cy="24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T-shirts?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Anyone have any designs or design ideas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What did you break this week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Broke my server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Okay presentation time (hopefully)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SOOOOooo  </a:t>
            </a:r>
            <a:r>
              <a:rPr lang="en">
                <a:solidFill>
                  <a:schemeClr val="accent6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Vivaldi</a:t>
            </a:r>
            <a:endParaRPr>
              <a:solidFill>
                <a:schemeClr val="accent6"/>
              </a:solidFill>
            </a:endParaRPr>
          </a:p>
        </p:txBody>
      </p:sp>
      <p:pic>
        <p:nvPicPr>
          <p:cNvPr descr="Interview with Jon Stephenson von Tetzchner." id="98" name="Google Shape;98;p19" title="Vivaldi - Why Are We Making a New Browser?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171450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n advanced browser with features and customizations&#10;Download Vivaldi on https://vivaldi.com" id="99" name="Google Shape;99;p19" title="Vivaldi Browser - Not for everybody, just you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72000" y="1714500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105" name="Google Shape;105;p20"/>
          <p:cNvSpPr txBox="1"/>
          <p:nvPr/>
        </p:nvSpPr>
        <p:spPr>
          <a:xfrm>
            <a:off x="856125" y="1377850"/>
            <a:ext cx="5799000" cy="17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Any questions?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