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82f8bc50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82f8bc50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82f8bc5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82f8bc5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82f8bc50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82f8bc50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82f8bc50_0_4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82f8bc50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82f8bc50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82f8bc50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82f8bc50_0_4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82f8bc50_0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nanocon-l@mtu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had a great K-day, if you are here from K-day let us know!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Career Fair is coming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Nanocon?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nanocon-l@mtu.edu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Wednesday 6PM -- Fisher 131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eBoard Updates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President is currently AFK doing construction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Thanks Dan for taking this meeting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believe that we have all positions filled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TAKE Minutes Alex :p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 Team update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eBoard positions that need the floor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lug-l</a:t>
            </a:r>
            <a:endParaRPr/>
          </a:p>
        </p:txBody>
      </p:sp>
      <p:pic>
        <p:nvPicPr>
          <p:cNvPr descr="Screenshot from 2015-09-17 20-03-21.png"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4725" y="1017725"/>
            <a:ext cx="5329275" cy="28790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441450" y="1444725"/>
            <a:ext cx="3016500" cy="27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Join us on;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Slack mtulug.slack.com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Use mtu email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IRC….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THESE ------------------&gt;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If anyone doesn’t know how to join the list let us know now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Tonight’s Quick Topic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1659150" y="1220700"/>
            <a:ext cx="5825700" cy="27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Linux on Windows is still super borked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Running #ls breaks pulls everything in not a nice way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Brennan Lautner will be presenting on VIM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 |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 |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V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If you have a topic you want to cover let us know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Fun-Time</a:t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1484850" y="1585200"/>
            <a:ext cx="6600" cy="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1682550" y="1324350"/>
            <a:ext cx="57789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T-shirts?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Yea or nay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What did you break this week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 (chris) broke all my VMs…. 3 times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Okay presentation time (hopefully)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856125" y="1377850"/>
            <a:ext cx="5799000" cy="17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 questions?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