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Average"/>
      <p:regular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Average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8efddc87a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8efddc87a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8efddc87a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8efddc87a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8efddc87a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8efddc87a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8efddc87a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8efddc87a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8efddc87a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8efddc87a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8efddc87a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8efddc87a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8efddc87a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8efddc87a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8efddc87a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8efddc87a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82f8bc50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82f8bc50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82f8bc50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82f8bc50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82f8bc50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82f8bc50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8efddc87a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8efddc87a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8efddc87a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8efddc87a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anocon-l@mtu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Lossless Audio Quality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Same for all formats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Dependent 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Sample rate (affects frequency response)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Bit depth (affects noise floor and definition)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Always better than lossy with same sample rate and bit depth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Difference might not be audible, but is latent in the audio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Lossless Audio Formats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2475"/>
            <a:ext cx="8520600" cy="39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WAV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Uncompressed (huge files)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Simple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as an interchange format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WAVPack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Naive compression format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Poor compression ratios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APE (Monkey’s Audio)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Closed, proprietary format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Limited support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FLAC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Open format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Good compression ratios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Well supported</a:t>
            </a:r>
            <a:endParaRPr/>
          </a:p>
        </p:txBody>
      </p:sp>
      <p:pic>
        <p:nvPicPr>
          <p:cNvPr descr="800px-Flac_logo_vector.svg.png"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949" y="1017734"/>
            <a:ext cx="4917174" cy="244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948938" y="3780700"/>
            <a:ext cx="35772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ALAC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Because Apple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Lossy Audio Formats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lossy compression?</a:t>
            </a:r>
            <a:endParaRPr/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311700" y="1152475"/>
            <a:ext cx="4567800" cy="37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Selective removal of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Better compression ratios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Adjustable file size (quality/memory trade-off)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Quality dependent 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Sample rate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Bit depth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Codec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Bit rate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Encoder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Inherently lower audio quality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Even at maximum settings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Quality difference becomes apparent after multiple encodings and in areas with sharp spikes (noise, applause, drum beats, etc.)</a:t>
            </a:r>
            <a:endParaRPr/>
          </a:p>
        </p:txBody>
      </p:sp>
      <p:pic>
        <p:nvPicPr>
          <p:cNvPr descr="DSC_0095.jpg"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7750" y="2219350"/>
            <a:ext cx="4386251" cy="29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/>
          <p:nvPr/>
        </p:nvSpPr>
        <p:spPr>
          <a:xfrm>
            <a:off x="7892100" y="1616950"/>
            <a:ext cx="12519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Google Docs hates tiff :(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MP3</a:t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Mpeg-1 audio layer 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released in 1993 (22 years ago!)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Closed format, though open-source encoders exist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Gained massive popularity via the internet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Very widely supported</a:t>
            </a:r>
            <a:endParaRPr/>
          </a:p>
        </p:txBody>
      </p:sp>
      <p:pic>
        <p:nvPicPr>
          <p:cNvPr descr="917px-Mp3.svg.png"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2676" y="2532451"/>
            <a:ext cx="5171325" cy="261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AAC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Advanced Audio Coding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released in 1997 (18 years ago) as part of the Mpeg-2 standard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Closed, proprietary format. Some open-source encoders do exist, but they suck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Designed to be a successor to Mp3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Initially had better audio quality, better Mp3 encoders have closed the gap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by apple for iTunes</a:t>
            </a:r>
            <a:endParaRPr/>
          </a:p>
        </p:txBody>
      </p:sp>
      <p:pic>
        <p:nvPicPr>
          <p:cNvPr descr="ITunes_12_logo.png"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4751" y="2764250"/>
            <a:ext cx="2379251" cy="237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Vorbis</a:t>
            </a:r>
            <a:endParaRPr/>
          </a:p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released in 2000 (15 years ago), last updated in 2012 (3 years ago)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format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Audio quality about the same as Mp3 (debatably higher)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Relatively widely supported on newer devices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Created by the Xiph.Org Foundation (also created FLAC, Opus, Icecast, etc.)</a:t>
            </a:r>
            <a:endParaRPr/>
          </a:p>
        </p:txBody>
      </p:sp>
      <p:pic>
        <p:nvPicPr>
          <p:cNvPr descr="Fish_xiph_org.png" id="159" name="Google Shape;159;p28"/>
          <p:cNvPicPr preferRelativeResize="0"/>
          <p:nvPr/>
        </p:nvPicPr>
        <p:blipFill rotWithShape="1">
          <a:blip r:embed="rId3">
            <a:alphaModFix/>
          </a:blip>
          <a:srcRect b="0" l="0" r="69881" t="0"/>
          <a:stretch/>
        </p:blipFill>
        <p:spPr>
          <a:xfrm>
            <a:off x="6382026" y="2860250"/>
            <a:ext cx="2762000" cy="228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Opus</a:t>
            </a:r>
            <a:endParaRPr/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Released in 2012 (3 years ago)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format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Designed for use in VoIP systems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Very low encoder lag (down to 5ms)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Much higher audio quality than Mp3 at the same settings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Retains definition even when pushed to very low bitrates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very widely supported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Most desktop media players have support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Android added support in 5.0*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Rockbox has support</a:t>
            </a:r>
            <a:endParaRPr/>
          </a:p>
        </p:txBody>
      </p:sp>
      <p:pic>
        <p:nvPicPr>
          <p:cNvPr descr="1024px-Opus_logo2.svg.png"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750" y="0"/>
            <a:ext cx="4346250" cy="247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Fun-Time</a:t>
            </a:r>
            <a:endParaRPr/>
          </a:p>
        </p:txBody>
      </p:sp>
      <p:sp>
        <p:nvSpPr>
          <p:cNvPr id="172" name="Google Shape;172;p30"/>
          <p:cNvSpPr txBox="1"/>
          <p:nvPr/>
        </p:nvSpPr>
        <p:spPr>
          <a:xfrm>
            <a:off x="1484850" y="1585200"/>
            <a:ext cx="6600" cy="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0"/>
          <p:cNvSpPr txBox="1"/>
          <p:nvPr/>
        </p:nvSpPr>
        <p:spPr>
          <a:xfrm>
            <a:off x="1682550" y="1324350"/>
            <a:ext cx="57789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What did you break this week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open-discussion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79" name="Google Shape;179;p31"/>
          <p:cNvSpPr txBox="1"/>
          <p:nvPr/>
        </p:nvSpPr>
        <p:spPr>
          <a:xfrm>
            <a:off x="856125" y="1377850"/>
            <a:ext cx="5799000" cy="17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Any questions?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LEAGUE OF LEGENDS TOURNEY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hype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Nanocon?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nanocon-l@mtu.edu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6PM -- Fisher 131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Opening up nominations for Secretary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services should we host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mirrors should we host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Any eBoard positions that need the floor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 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 mtu email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THESE ------------------&gt;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Tonight’s Quick Topic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1659150" y="1220700"/>
            <a:ext cx="5825700" cy="27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If you have a topic you want to cover let us know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Thoughts on possibly being test subjects for my senior project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Audio Formats</a:t>
            </a:r>
            <a:endParaRPr/>
          </a:p>
        </p:txBody>
      </p:sp>
      <p:sp>
        <p:nvSpPr>
          <p:cNvPr id="105" name="Google Shape;105;p20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or, why I love Opus</a:t>
            </a:r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2877000" y="3927350"/>
            <a:ext cx="33900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By Alec Hitchiner</a:t>
            </a:r>
            <a:endParaRPr sz="1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Lossless Audio Formats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