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verage"/>
      <p:regular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regular.fntdata"/><Relationship Id="rId14" Type="http://schemas.openxmlformats.org/officeDocument/2006/relationships/font" Target="fonts/Average-regular.fntdata"/><Relationship Id="rId16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82f8bc50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82f8bc50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82f8bc50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82f8bc50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82f8bc50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82f8bc50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LEAGUE OF LEGENDS TOURNEY Tomorrow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nominations for Secretary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services should we host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mirrors should we host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 eBoard positions that need the floor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Tonight’s Quick Topic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1659150" y="1220700"/>
            <a:ext cx="5825700" cy="27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Final count for people wanting to help LoL tourney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Anyone looking to take it over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If you have a topic you want to cover let us know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Thoughts on possibly being test subjects for my senior project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Fun-Time</a:t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1484850" y="1585200"/>
            <a:ext cx="6600" cy="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1682550" y="1324350"/>
            <a:ext cx="57789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What did you break this week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open-discussion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856125" y="1377850"/>
            <a:ext cx="5799000" cy="17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Any questions?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