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Lst>
  <p:sldSz cy="5143500" cx="9144000"/>
  <p:notesSz cx="6858000" cy="9144000"/>
  <p:embeddedFontLst>
    <p:embeddedFont>
      <p:font typeface="Average"/>
      <p:regular r:id="rId13"/>
    </p:embeddedFont>
    <p:embeddedFont>
      <p:font typeface="Oswald"/>
      <p:regular r:id="rId14"/>
      <p:bold r:id="rId1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font" Target="fonts/Average-regular.fntdata"/><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Oswald-bold.fntdata"/><Relationship Id="rId14" Type="http://schemas.openxmlformats.org/officeDocument/2006/relationships/font" Target="fonts/Oswald-regular.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682f8bc50_0_4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682f8bc50_0_4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682f8bc50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682f8bc50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682f8bc50_0_4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682f8bc50_0_4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682f8bc50_0_4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682f8bc50_0_4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18664d4d31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18664d4d3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682f8bc50_0_4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682f8bc50_0_4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682f8bc50_0_4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682f8bc50_0_4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grpSp>
        <p:nvGrpSpPr>
          <p:cNvPr id="10" name="Google Shape;10;p2"/>
          <p:cNvGrpSpPr/>
          <p:nvPr/>
        </p:nvGrpSpPr>
        <p:grpSpPr>
          <a:xfrm>
            <a:off x="4350279" y="2855377"/>
            <a:ext cx="443589" cy="105632"/>
            <a:chOff x="4137525" y="2915950"/>
            <a:chExt cx="869100" cy="207000"/>
          </a:xfrm>
        </p:grpSpPr>
        <p:sp>
          <p:nvSpPr>
            <p:cNvPr id="11" name="Google Shape;11;p2"/>
            <p:cNvSpPr/>
            <p:nvPr/>
          </p:nvSpPr>
          <p:spPr>
            <a:xfrm>
              <a:off x="446857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a:off x="479962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413752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 name="Google Shape;14;p2"/>
          <p:cNvSpPr txBox="1"/>
          <p:nvPr>
            <p:ph type="ctrTitle"/>
          </p:nvPr>
        </p:nvSpPr>
        <p:spPr>
          <a:xfrm>
            <a:off x="671258" y="990800"/>
            <a:ext cx="7801500" cy="1730100"/>
          </a:xfrm>
          <a:prstGeom prst="rect">
            <a:avLst/>
          </a:prstGeom>
        </p:spPr>
        <p:txBody>
          <a:bodyPr anchorCtr="0" anchor="b" bIns="91425" lIns="91425" spcFirstLastPara="1" rIns="91425" wrap="square" tIns="91425">
            <a:no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5" name="Google Shape;15;p2"/>
          <p:cNvSpPr txBox="1"/>
          <p:nvPr>
            <p:ph idx="1" type="subTitle"/>
          </p:nvPr>
        </p:nvSpPr>
        <p:spPr>
          <a:xfrm>
            <a:off x="671250" y="3174876"/>
            <a:ext cx="78015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16" name="Google Shape;16;p2"/>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9" name="Shape 49"/>
        <p:cNvGrpSpPr/>
        <p:nvPr/>
      </p:nvGrpSpPr>
      <p:grpSpPr>
        <a:xfrm>
          <a:off x="0" y="0"/>
          <a:ext cx="0" cy="0"/>
          <a:chOff x="0" y="0"/>
          <a:chExt cx="0" cy="0"/>
        </a:xfrm>
      </p:grpSpPr>
      <p:sp>
        <p:nvSpPr>
          <p:cNvPr id="50" name="Google Shape;50;p11"/>
          <p:cNvSpPr txBox="1"/>
          <p:nvPr>
            <p:ph hasCustomPrompt="1" type="title"/>
          </p:nvPr>
        </p:nvSpPr>
        <p:spPr>
          <a:xfrm>
            <a:off x="311700" y="1255275"/>
            <a:ext cx="8520600" cy="18906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1" name="Google Shape;51;p11"/>
          <p:cNvSpPr txBox="1"/>
          <p:nvPr>
            <p:ph idx="1" type="body"/>
          </p:nvPr>
        </p:nvSpPr>
        <p:spPr>
          <a:xfrm>
            <a:off x="311700" y="32284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2" name="Google Shape;52;p11"/>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3" name="Shape 53"/>
        <p:cNvGrpSpPr/>
        <p:nvPr/>
      </p:nvGrpSpPr>
      <p:grpSpPr>
        <a:xfrm>
          <a:off x="0" y="0"/>
          <a:ext cx="0" cy="0"/>
          <a:chOff x="0" y="0"/>
          <a:chExt cx="0" cy="0"/>
        </a:xfrm>
      </p:grpSpPr>
      <p:sp>
        <p:nvSpPr>
          <p:cNvPr id="54" name="Google Shape;54;p12"/>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3"/>
          <p:cNvSpPr txBox="1"/>
          <p:nvPr>
            <p:ph type="title"/>
          </p:nvPr>
        </p:nvSpPr>
        <p:spPr>
          <a:xfrm>
            <a:off x="671250" y="2141250"/>
            <a:ext cx="7852200" cy="8610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9" name="Google Shape;19;p3"/>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2" name="Google Shape;22;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3" name="Google Shape;23;p4"/>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6" name="Google Shape;26;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7" name="Google Shape;27;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8" name="Google Shape;28;p5"/>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9" name="Shape 29"/>
        <p:cNvGrpSpPr/>
        <p:nvPr/>
      </p:nvGrpSpPr>
      <p:grpSpPr>
        <a:xfrm>
          <a:off x="0" y="0"/>
          <a:ext cx="0" cy="0"/>
          <a:chOff x="0" y="0"/>
          <a:chExt cx="0" cy="0"/>
        </a:xfrm>
      </p:grpSpPr>
      <p:sp>
        <p:nvSpPr>
          <p:cNvPr id="30" name="Google Shape;30;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1" name="Google Shape;31;p6"/>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2" name="Shape 32"/>
        <p:cNvGrpSpPr/>
        <p:nvPr/>
      </p:nvGrpSpPr>
      <p:grpSpPr>
        <a:xfrm>
          <a:off x="0" y="0"/>
          <a:ext cx="0" cy="0"/>
          <a:chOff x="0" y="0"/>
          <a:chExt cx="0" cy="0"/>
        </a:xfrm>
      </p:grpSpPr>
      <p:sp>
        <p:nvSpPr>
          <p:cNvPr id="33" name="Google Shape;33;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4" name="Google Shape;34;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5" name="Google Shape;35;p7"/>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lt2"/>
        </a:solidFill>
      </p:bgPr>
    </p:bg>
    <p:spTree>
      <p:nvGrpSpPr>
        <p:cNvPr id="36" name="Shape 36"/>
        <p:cNvGrpSpPr/>
        <p:nvPr/>
      </p:nvGrpSpPr>
      <p:grpSpPr>
        <a:xfrm>
          <a:off x="0" y="0"/>
          <a:ext cx="0" cy="0"/>
          <a:chOff x="0" y="0"/>
          <a:chExt cx="0" cy="0"/>
        </a:xfrm>
      </p:grpSpPr>
      <p:sp>
        <p:nvSpPr>
          <p:cNvPr id="37" name="Google Shape;37;p8"/>
          <p:cNvSpPr txBox="1"/>
          <p:nvPr>
            <p:ph type="title"/>
          </p:nvPr>
        </p:nvSpPr>
        <p:spPr>
          <a:xfrm>
            <a:off x="490250" y="526350"/>
            <a:ext cx="6227100" cy="4090800"/>
          </a:xfrm>
          <a:prstGeom prst="rect">
            <a:avLst/>
          </a:prstGeom>
        </p:spPr>
        <p:txBody>
          <a:bodyPr anchorCtr="0" anchor="ctr" bIns="91425" lIns="91425" spcFirstLastPara="1" rIns="91425" wrap="square" tIns="91425">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38" name="Google Shape;38;p8"/>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9" name="Shape 39"/>
        <p:cNvGrpSpPr/>
        <p:nvPr/>
      </p:nvGrpSpPr>
      <p:grpSpPr>
        <a:xfrm>
          <a:off x="0" y="0"/>
          <a:ext cx="0" cy="0"/>
          <a:chOff x="0" y="0"/>
          <a:chExt cx="0" cy="0"/>
        </a:xfrm>
      </p:grpSpPr>
      <p:sp>
        <p:nvSpPr>
          <p:cNvPr id="40" name="Google Shape;40;p9"/>
          <p:cNvSpPr/>
          <p:nvPr/>
        </p:nvSpPr>
        <p:spPr>
          <a:xfrm>
            <a:off x="4572000" y="0"/>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1" name="Google Shape;41;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2" name="Google Shape;42;p9"/>
          <p:cNvSpPr txBox="1"/>
          <p:nvPr>
            <p:ph type="title"/>
          </p:nvPr>
        </p:nvSpPr>
        <p:spPr>
          <a:xfrm>
            <a:off x="265500" y="1081400"/>
            <a:ext cx="4045200" cy="1710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3" name="Google Shape;43;p9"/>
          <p:cNvSpPr txBox="1"/>
          <p:nvPr>
            <p:ph idx="1" type="subTitle"/>
          </p:nvPr>
        </p:nvSpPr>
        <p:spPr>
          <a:xfrm>
            <a:off x="265500" y="2845201"/>
            <a:ext cx="4045200" cy="13455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Clr>
                <a:schemeClr val="dk1"/>
              </a:buClr>
              <a:buSzPts val="2100"/>
              <a:buNone/>
              <a:defRPr sz="2100">
                <a:solidFill>
                  <a:schemeClr val="dk1"/>
                </a:solidFill>
              </a:defRPr>
            </a:lvl1pPr>
            <a:lvl2pPr lvl="1" algn="ctr">
              <a:lnSpc>
                <a:spcPct val="100000"/>
              </a:lnSpc>
              <a:spcBef>
                <a:spcPts val="0"/>
              </a:spcBef>
              <a:spcAft>
                <a:spcPts val="0"/>
              </a:spcAft>
              <a:buClr>
                <a:schemeClr val="dk1"/>
              </a:buClr>
              <a:buSzPts val="2100"/>
              <a:buNone/>
              <a:defRPr sz="2100">
                <a:solidFill>
                  <a:schemeClr val="dk1"/>
                </a:solidFill>
              </a:defRPr>
            </a:lvl2pPr>
            <a:lvl3pPr lvl="2" algn="ctr">
              <a:lnSpc>
                <a:spcPct val="100000"/>
              </a:lnSpc>
              <a:spcBef>
                <a:spcPts val="0"/>
              </a:spcBef>
              <a:spcAft>
                <a:spcPts val="0"/>
              </a:spcAft>
              <a:buClr>
                <a:schemeClr val="dk1"/>
              </a:buClr>
              <a:buSzPts val="2100"/>
              <a:buNone/>
              <a:defRPr sz="2100">
                <a:solidFill>
                  <a:schemeClr val="dk1"/>
                </a:solidFill>
              </a:defRPr>
            </a:lvl3pPr>
            <a:lvl4pPr lvl="3" algn="ctr">
              <a:lnSpc>
                <a:spcPct val="100000"/>
              </a:lnSpc>
              <a:spcBef>
                <a:spcPts val="0"/>
              </a:spcBef>
              <a:spcAft>
                <a:spcPts val="0"/>
              </a:spcAft>
              <a:buClr>
                <a:schemeClr val="dk1"/>
              </a:buClr>
              <a:buSzPts val="2100"/>
              <a:buNone/>
              <a:defRPr sz="2100">
                <a:solidFill>
                  <a:schemeClr val="dk1"/>
                </a:solidFill>
              </a:defRPr>
            </a:lvl4pPr>
            <a:lvl5pPr lvl="4" algn="ctr">
              <a:lnSpc>
                <a:spcPct val="100000"/>
              </a:lnSpc>
              <a:spcBef>
                <a:spcPts val="0"/>
              </a:spcBef>
              <a:spcAft>
                <a:spcPts val="0"/>
              </a:spcAft>
              <a:buClr>
                <a:schemeClr val="dk1"/>
              </a:buClr>
              <a:buSzPts val="2100"/>
              <a:buNone/>
              <a:defRPr sz="2100">
                <a:solidFill>
                  <a:schemeClr val="dk1"/>
                </a:solidFill>
              </a:defRPr>
            </a:lvl5pPr>
            <a:lvl6pPr lvl="5" algn="ctr">
              <a:lnSpc>
                <a:spcPct val="100000"/>
              </a:lnSpc>
              <a:spcBef>
                <a:spcPts val="0"/>
              </a:spcBef>
              <a:spcAft>
                <a:spcPts val="0"/>
              </a:spcAft>
              <a:buClr>
                <a:schemeClr val="dk1"/>
              </a:buClr>
              <a:buSzPts val="2100"/>
              <a:buNone/>
              <a:defRPr sz="2100">
                <a:solidFill>
                  <a:schemeClr val="dk1"/>
                </a:solidFill>
              </a:defRPr>
            </a:lvl6pPr>
            <a:lvl7pPr lvl="6" algn="ctr">
              <a:lnSpc>
                <a:spcPct val="100000"/>
              </a:lnSpc>
              <a:spcBef>
                <a:spcPts val="0"/>
              </a:spcBef>
              <a:spcAft>
                <a:spcPts val="0"/>
              </a:spcAft>
              <a:buClr>
                <a:schemeClr val="dk1"/>
              </a:buClr>
              <a:buSzPts val="2100"/>
              <a:buNone/>
              <a:defRPr sz="2100">
                <a:solidFill>
                  <a:schemeClr val="dk1"/>
                </a:solidFill>
              </a:defRPr>
            </a:lvl7pPr>
            <a:lvl8pPr lvl="7" algn="ctr">
              <a:lnSpc>
                <a:spcPct val="100000"/>
              </a:lnSpc>
              <a:spcBef>
                <a:spcPts val="0"/>
              </a:spcBef>
              <a:spcAft>
                <a:spcPts val="0"/>
              </a:spcAft>
              <a:buClr>
                <a:schemeClr val="dk1"/>
              </a:buClr>
              <a:buSzPts val="2100"/>
              <a:buNone/>
              <a:defRPr sz="2100">
                <a:solidFill>
                  <a:schemeClr val="dk1"/>
                </a:solidFill>
              </a:defRPr>
            </a:lvl8pPr>
            <a:lvl9pPr lvl="8" algn="ctr">
              <a:lnSpc>
                <a:spcPct val="100000"/>
              </a:lnSpc>
              <a:spcBef>
                <a:spcPts val="0"/>
              </a:spcBef>
              <a:spcAft>
                <a:spcPts val="0"/>
              </a:spcAft>
              <a:buClr>
                <a:schemeClr val="dk1"/>
              </a:buClr>
              <a:buSzPts val="2100"/>
              <a:buNone/>
              <a:defRPr sz="2100">
                <a:solidFill>
                  <a:schemeClr val="dk1"/>
                </a:solidFill>
              </a:defRPr>
            </a:lvl9pPr>
          </a:lstStyle>
          <a:p/>
        </p:txBody>
      </p:sp>
      <p:sp>
        <p:nvSpPr>
          <p:cNvPr id="44" name="Google Shape;44;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45" name="Google Shape;45;p9"/>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6" name="Shape 46"/>
        <p:cNvGrpSpPr/>
        <p:nvPr/>
      </p:nvGrpSpPr>
      <p:grpSpPr>
        <a:xfrm>
          <a:off x="0" y="0"/>
          <a:ext cx="0" cy="0"/>
          <a:chOff x="0" y="0"/>
          <a:chExt cx="0" cy="0"/>
        </a:xfrm>
      </p:grpSpPr>
      <p:sp>
        <p:nvSpPr>
          <p:cNvPr id="47" name="Google Shape;47;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Clr>
                <a:schemeClr val="dk1"/>
              </a:buClr>
              <a:buSzPts val="2100"/>
              <a:buFont typeface="Oswald"/>
              <a:buNone/>
              <a:defRPr sz="2100">
                <a:solidFill>
                  <a:schemeClr val="dk1"/>
                </a:solidFill>
                <a:latin typeface="Oswald"/>
                <a:ea typeface="Oswald"/>
                <a:cs typeface="Oswald"/>
                <a:sym typeface="Oswald"/>
              </a:defRPr>
            </a:lvl1pPr>
          </a:lstStyle>
          <a:p/>
        </p:txBody>
      </p:sp>
      <p:sp>
        <p:nvSpPr>
          <p:cNvPr id="48" name="Google Shape;48;p10"/>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lat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1pPr>
            <a:lvl2pPr lvl="1">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2pPr>
            <a:lvl3pPr lvl="2">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3pPr>
            <a:lvl4pPr lvl="3">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4pPr>
            <a:lvl5pPr lvl="4">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5pPr>
            <a:lvl6pPr lvl="5">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6pPr>
            <a:lvl7pPr lvl="6">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7pPr>
            <a:lvl8pPr lvl="7">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8pPr>
            <a:lvl9pPr lvl="8">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accent3"/>
              </a:buClr>
              <a:buSzPts val="1800"/>
              <a:buFont typeface="Average"/>
              <a:buChar char="●"/>
              <a:defRPr sz="1800">
                <a:solidFill>
                  <a:schemeClr val="accent3"/>
                </a:solidFill>
                <a:latin typeface="Average"/>
                <a:ea typeface="Average"/>
                <a:cs typeface="Average"/>
                <a:sym typeface="Average"/>
              </a:defRPr>
            </a:lvl1pPr>
            <a:lvl2pPr indent="-317500" lvl="1" marL="9144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2pPr>
            <a:lvl3pPr indent="-317500" lvl="2" marL="13716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3pPr>
            <a:lvl4pPr indent="-317500" lvl="3" marL="18288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4pPr>
            <a:lvl5pPr indent="-317500" lvl="4" marL="22860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5pPr>
            <a:lvl6pPr indent="-317500" lvl="5" marL="27432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6pPr>
            <a:lvl7pPr indent="-317500" lvl="6" marL="32004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7pPr>
            <a:lvl8pPr indent="-317500" lvl="7" marL="36576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8pPr>
            <a:lvl9pPr indent="-317500" lvl="8" marL="4114800">
              <a:lnSpc>
                <a:spcPct val="115000"/>
              </a:lnSpc>
              <a:spcBef>
                <a:spcPts val="1600"/>
              </a:spcBef>
              <a:spcAft>
                <a:spcPts val="1600"/>
              </a:spcAft>
              <a:buClr>
                <a:schemeClr val="accent3"/>
              </a:buClr>
              <a:buSzPts val="1400"/>
              <a:buFont typeface="Average"/>
              <a:buChar char="■"/>
              <a:defRPr>
                <a:solidFill>
                  <a:schemeClr val="accent3"/>
                </a:solidFill>
                <a:latin typeface="Average"/>
                <a:ea typeface="Average"/>
                <a:cs typeface="Average"/>
                <a:sym typeface="Average"/>
              </a:defRPr>
            </a:lvl9pPr>
          </a:lstStyle>
          <a:p/>
        </p:txBody>
      </p:sp>
      <p:sp>
        <p:nvSpPr>
          <p:cNvPr id="8" name="Google Shape;8;p1"/>
          <p:cNvSpPr txBox="1"/>
          <p:nvPr>
            <p:ph idx="12" type="sldNum"/>
          </p:nvPr>
        </p:nvSpPr>
        <p:spPr>
          <a:xfrm>
            <a:off x="8490250" y="4681009"/>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accent3"/>
                </a:solidFill>
                <a:latin typeface="Average"/>
                <a:ea typeface="Average"/>
                <a:cs typeface="Average"/>
                <a:sym typeface="Average"/>
              </a:defRPr>
            </a:lvl1pPr>
            <a:lvl2pPr lvl="1" algn="r">
              <a:buNone/>
              <a:defRPr sz="1000">
                <a:solidFill>
                  <a:schemeClr val="accent3"/>
                </a:solidFill>
                <a:latin typeface="Average"/>
                <a:ea typeface="Average"/>
                <a:cs typeface="Average"/>
                <a:sym typeface="Average"/>
              </a:defRPr>
            </a:lvl2pPr>
            <a:lvl3pPr lvl="2" algn="r">
              <a:buNone/>
              <a:defRPr sz="1000">
                <a:solidFill>
                  <a:schemeClr val="accent3"/>
                </a:solidFill>
                <a:latin typeface="Average"/>
                <a:ea typeface="Average"/>
                <a:cs typeface="Average"/>
                <a:sym typeface="Average"/>
              </a:defRPr>
            </a:lvl3pPr>
            <a:lvl4pPr lvl="3" algn="r">
              <a:buNone/>
              <a:defRPr sz="1000">
                <a:solidFill>
                  <a:schemeClr val="accent3"/>
                </a:solidFill>
                <a:latin typeface="Average"/>
                <a:ea typeface="Average"/>
                <a:cs typeface="Average"/>
                <a:sym typeface="Average"/>
              </a:defRPr>
            </a:lvl4pPr>
            <a:lvl5pPr lvl="4" algn="r">
              <a:buNone/>
              <a:defRPr sz="1000">
                <a:solidFill>
                  <a:schemeClr val="accent3"/>
                </a:solidFill>
                <a:latin typeface="Average"/>
                <a:ea typeface="Average"/>
                <a:cs typeface="Average"/>
                <a:sym typeface="Average"/>
              </a:defRPr>
            </a:lvl5pPr>
            <a:lvl6pPr lvl="5" algn="r">
              <a:buNone/>
              <a:defRPr sz="1000">
                <a:solidFill>
                  <a:schemeClr val="accent3"/>
                </a:solidFill>
                <a:latin typeface="Average"/>
                <a:ea typeface="Average"/>
                <a:cs typeface="Average"/>
                <a:sym typeface="Average"/>
              </a:defRPr>
            </a:lvl6pPr>
            <a:lvl7pPr lvl="6" algn="r">
              <a:buNone/>
              <a:defRPr sz="1000">
                <a:solidFill>
                  <a:schemeClr val="accent3"/>
                </a:solidFill>
                <a:latin typeface="Average"/>
                <a:ea typeface="Average"/>
                <a:cs typeface="Average"/>
                <a:sym typeface="Average"/>
              </a:defRPr>
            </a:lvl7pPr>
            <a:lvl8pPr lvl="7" algn="r">
              <a:buNone/>
              <a:defRPr sz="1000">
                <a:solidFill>
                  <a:schemeClr val="accent3"/>
                </a:solidFill>
                <a:latin typeface="Average"/>
                <a:ea typeface="Average"/>
                <a:cs typeface="Average"/>
                <a:sym typeface="Average"/>
              </a:defRPr>
            </a:lvl8pPr>
            <a:lvl9pPr lvl="8" algn="r">
              <a:buNone/>
              <a:defRPr sz="1000">
                <a:solidFill>
                  <a:schemeClr val="accent3"/>
                </a:solidFill>
                <a:latin typeface="Average"/>
                <a:ea typeface="Average"/>
                <a:cs typeface="Average"/>
                <a:sym typeface="Average"/>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hyperlink" Target="mailto:nanocon-l@mtu.edu"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github.com/hephaest0s/usbkil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13"/>
          <p:cNvSpPr txBox="1"/>
          <p:nvPr>
            <p:ph type="ctrTitle"/>
          </p:nvPr>
        </p:nvSpPr>
        <p:spPr>
          <a:xfrm>
            <a:off x="671258" y="990800"/>
            <a:ext cx="7801500" cy="17301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MTU LUG</a:t>
            </a:r>
            <a:endParaRPr/>
          </a:p>
        </p:txBody>
      </p:sp>
      <p:sp>
        <p:nvSpPr>
          <p:cNvPr id="60" name="Google Shape;60;p13"/>
          <p:cNvSpPr txBox="1"/>
          <p:nvPr>
            <p:ph idx="1" type="subTitle"/>
          </p:nvPr>
        </p:nvSpPr>
        <p:spPr>
          <a:xfrm>
            <a:off x="671250" y="3174876"/>
            <a:ext cx="78015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General Meeting</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Announcements</a:t>
            </a:r>
            <a:endParaRPr/>
          </a:p>
        </p:txBody>
      </p:sp>
      <p:sp>
        <p:nvSpPr>
          <p:cNvPr id="66" name="Google Shape;66;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Nanocon?</a:t>
            </a:r>
            <a:endParaRPr/>
          </a:p>
          <a:p>
            <a:pPr indent="-317500" lvl="1" marL="914400" rtl="0" algn="l">
              <a:spcBef>
                <a:spcPts val="0"/>
              </a:spcBef>
              <a:spcAft>
                <a:spcPts val="0"/>
              </a:spcAft>
              <a:buSzPts val="1400"/>
              <a:buChar char="○"/>
            </a:pPr>
            <a:r>
              <a:rPr lang="en" u="sng">
                <a:solidFill>
                  <a:schemeClr val="hlink"/>
                </a:solidFill>
                <a:hlinkClick r:id="rId3"/>
              </a:rPr>
              <a:t>nanocon-l@mtu.edu</a:t>
            </a:r>
            <a:endParaRPr/>
          </a:p>
          <a:p>
            <a:pPr indent="-317500" lvl="1" marL="914400" rtl="0" algn="l">
              <a:spcBef>
                <a:spcPts val="0"/>
              </a:spcBef>
              <a:spcAft>
                <a:spcPts val="0"/>
              </a:spcAft>
              <a:buSzPts val="1400"/>
              <a:buChar char="○"/>
            </a:pPr>
            <a:r>
              <a:rPr lang="en"/>
              <a:t>Wednesday 6PM -- Fisher 131</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eBoard Updates</a:t>
            </a:r>
            <a:endParaRPr/>
          </a:p>
        </p:txBody>
      </p:sp>
      <p:sp>
        <p:nvSpPr>
          <p:cNvPr id="72" name="Google Shape;72;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New meeting time Thurs</a:t>
            </a:r>
            <a:endParaRPr/>
          </a:p>
          <a:p>
            <a:pPr indent="-342900" lvl="0" marL="457200" rtl="0" algn="l">
              <a:spcBef>
                <a:spcPts val="0"/>
              </a:spcBef>
              <a:spcAft>
                <a:spcPts val="0"/>
              </a:spcAft>
              <a:buSzPts val="1800"/>
              <a:buChar char="●"/>
            </a:pPr>
            <a:r>
              <a:rPr lang="en"/>
              <a:t>Server Team update</a:t>
            </a:r>
            <a:endParaRPr/>
          </a:p>
          <a:p>
            <a:pPr indent="-317500" lvl="1" marL="914400" rtl="0" algn="l">
              <a:spcBef>
                <a:spcPts val="0"/>
              </a:spcBef>
              <a:spcAft>
                <a:spcPts val="0"/>
              </a:spcAft>
              <a:buSzPts val="1400"/>
              <a:buChar char="○"/>
            </a:pPr>
            <a:r>
              <a:rPr lang="en"/>
              <a:t>What services should we host</a:t>
            </a:r>
            <a:endParaRPr/>
          </a:p>
          <a:p>
            <a:pPr indent="-317500" lvl="1" marL="914400" rtl="0" algn="l">
              <a:spcBef>
                <a:spcPts val="0"/>
              </a:spcBef>
              <a:spcAft>
                <a:spcPts val="0"/>
              </a:spcAft>
              <a:buSzPts val="1400"/>
              <a:buChar char="○"/>
            </a:pPr>
            <a:r>
              <a:rPr lang="en"/>
              <a:t>What mirrors should we host</a:t>
            </a:r>
            <a:endParaRPr/>
          </a:p>
          <a:p>
            <a:pPr indent="-342900" lvl="0" marL="457200" rtl="0" algn="l">
              <a:spcBef>
                <a:spcPts val="0"/>
              </a:spcBef>
              <a:spcAft>
                <a:spcPts val="0"/>
              </a:spcAft>
              <a:buSzPts val="1800"/>
              <a:buChar char="●"/>
            </a:pPr>
            <a:r>
              <a:rPr lang="en"/>
              <a:t>Any eBoard positions that need the floor</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Join lug-l</a:t>
            </a:r>
            <a:endParaRPr/>
          </a:p>
        </p:txBody>
      </p:sp>
      <p:pic>
        <p:nvPicPr>
          <p:cNvPr descr="Screenshot from 2015-09-17 20-03-21.png" id="78" name="Google Shape;78;p16"/>
          <p:cNvPicPr preferRelativeResize="0"/>
          <p:nvPr/>
        </p:nvPicPr>
        <p:blipFill>
          <a:blip r:embed="rId3">
            <a:alphaModFix/>
          </a:blip>
          <a:stretch>
            <a:fillRect/>
          </a:stretch>
        </p:blipFill>
        <p:spPr>
          <a:xfrm>
            <a:off x="3814725" y="1017725"/>
            <a:ext cx="5329275" cy="2879025"/>
          </a:xfrm>
          <a:prstGeom prst="rect">
            <a:avLst/>
          </a:prstGeom>
          <a:noFill/>
          <a:ln>
            <a:noFill/>
          </a:ln>
        </p:spPr>
      </p:pic>
      <p:sp>
        <p:nvSpPr>
          <p:cNvPr id="79" name="Google Shape;79;p16"/>
          <p:cNvSpPr txBox="1"/>
          <p:nvPr/>
        </p:nvSpPr>
        <p:spPr>
          <a:xfrm>
            <a:off x="441450" y="1444725"/>
            <a:ext cx="3016500" cy="2775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a:solidFill>
                  <a:schemeClr val="accent3"/>
                </a:solidFill>
                <a:latin typeface="Average"/>
                <a:ea typeface="Average"/>
                <a:cs typeface="Average"/>
                <a:sym typeface="Average"/>
              </a:rPr>
              <a:t>Join us on;</a:t>
            </a:r>
            <a:endParaRPr sz="1800">
              <a:solidFill>
                <a:schemeClr val="accent3"/>
              </a:solidFill>
              <a:latin typeface="Average"/>
              <a:ea typeface="Average"/>
              <a:cs typeface="Average"/>
              <a:sym typeface="Average"/>
            </a:endParaRPr>
          </a:p>
          <a:p>
            <a:pPr indent="-342900" lvl="0" marL="457200" rtl="0" algn="l">
              <a:spcBef>
                <a:spcPts val="0"/>
              </a:spcBef>
              <a:spcAft>
                <a:spcPts val="0"/>
              </a:spcAft>
              <a:buClr>
                <a:schemeClr val="accent3"/>
              </a:buClr>
              <a:buSzPts val="1800"/>
              <a:buFont typeface="Average"/>
              <a:buChar char="●"/>
            </a:pPr>
            <a:r>
              <a:rPr lang="en" sz="1800">
                <a:solidFill>
                  <a:schemeClr val="accent3"/>
                </a:solidFill>
                <a:latin typeface="Average"/>
                <a:ea typeface="Average"/>
                <a:cs typeface="Average"/>
                <a:sym typeface="Average"/>
              </a:rPr>
              <a:t>Slack mtulug.slack.com</a:t>
            </a:r>
            <a:endParaRPr sz="1800">
              <a:solidFill>
                <a:schemeClr val="accent3"/>
              </a:solidFill>
              <a:latin typeface="Average"/>
              <a:ea typeface="Average"/>
              <a:cs typeface="Average"/>
              <a:sym typeface="Average"/>
            </a:endParaRPr>
          </a:p>
          <a:p>
            <a:pPr indent="-342900" lvl="1" marL="914400" rtl="0" algn="l">
              <a:spcBef>
                <a:spcPts val="0"/>
              </a:spcBef>
              <a:spcAft>
                <a:spcPts val="0"/>
              </a:spcAft>
              <a:buClr>
                <a:schemeClr val="accent3"/>
              </a:buClr>
              <a:buSzPts val="1800"/>
              <a:buFont typeface="Average"/>
              <a:buChar char="○"/>
            </a:pPr>
            <a:r>
              <a:rPr lang="en" sz="1800">
                <a:solidFill>
                  <a:schemeClr val="accent3"/>
                </a:solidFill>
                <a:latin typeface="Average"/>
                <a:ea typeface="Average"/>
                <a:cs typeface="Average"/>
                <a:sym typeface="Average"/>
              </a:rPr>
              <a:t>Use mtu email</a:t>
            </a:r>
            <a:endParaRPr sz="1800">
              <a:solidFill>
                <a:schemeClr val="accent3"/>
              </a:solidFill>
              <a:latin typeface="Average"/>
              <a:ea typeface="Average"/>
              <a:cs typeface="Average"/>
              <a:sym typeface="Average"/>
            </a:endParaRPr>
          </a:p>
          <a:p>
            <a:pPr indent="-342900" lvl="0" marL="457200" rtl="0" algn="l">
              <a:spcBef>
                <a:spcPts val="0"/>
              </a:spcBef>
              <a:spcAft>
                <a:spcPts val="0"/>
              </a:spcAft>
              <a:buClr>
                <a:schemeClr val="accent3"/>
              </a:buClr>
              <a:buSzPts val="1800"/>
              <a:buFont typeface="Average"/>
              <a:buChar char="●"/>
            </a:pPr>
            <a:r>
              <a:rPr lang="en" sz="1800">
                <a:solidFill>
                  <a:schemeClr val="accent3"/>
                </a:solidFill>
                <a:latin typeface="Average"/>
                <a:ea typeface="Average"/>
                <a:cs typeface="Average"/>
                <a:sym typeface="Average"/>
              </a:rPr>
              <a:t>IRC</a:t>
            </a:r>
            <a:endParaRPr sz="1800">
              <a:solidFill>
                <a:schemeClr val="accent3"/>
              </a:solidFill>
              <a:latin typeface="Average"/>
              <a:ea typeface="Average"/>
              <a:cs typeface="Average"/>
              <a:sym typeface="Average"/>
            </a:endParaRPr>
          </a:p>
          <a:p>
            <a:pPr indent="0" lvl="0" marL="0" rtl="0" algn="l">
              <a:spcBef>
                <a:spcPts val="0"/>
              </a:spcBef>
              <a:spcAft>
                <a:spcPts val="0"/>
              </a:spcAft>
              <a:buNone/>
            </a:pPr>
            <a:r>
              <a:t/>
            </a:r>
            <a:endParaRPr sz="1800">
              <a:solidFill>
                <a:schemeClr val="accent3"/>
              </a:solidFill>
              <a:latin typeface="Average"/>
              <a:ea typeface="Average"/>
              <a:cs typeface="Average"/>
              <a:sym typeface="Average"/>
            </a:endParaRPr>
          </a:p>
          <a:p>
            <a:pPr indent="-342900" lvl="0" marL="457200" rtl="0" algn="l">
              <a:spcBef>
                <a:spcPts val="0"/>
              </a:spcBef>
              <a:spcAft>
                <a:spcPts val="0"/>
              </a:spcAft>
              <a:buClr>
                <a:schemeClr val="accent3"/>
              </a:buClr>
              <a:buSzPts val="1800"/>
              <a:buFont typeface="Average"/>
              <a:buChar char="●"/>
            </a:pPr>
            <a:r>
              <a:rPr lang="en" sz="1800">
                <a:solidFill>
                  <a:schemeClr val="accent3"/>
                </a:solidFill>
                <a:latin typeface="Average"/>
                <a:ea typeface="Average"/>
                <a:cs typeface="Average"/>
                <a:sym typeface="Average"/>
              </a:rPr>
              <a:t>THESE ------------------&gt;</a:t>
            </a:r>
            <a:endParaRPr sz="1800">
              <a:solidFill>
                <a:schemeClr val="accent3"/>
              </a:solidFill>
              <a:latin typeface="Average"/>
              <a:ea typeface="Average"/>
              <a:cs typeface="Average"/>
              <a:sym typeface="Average"/>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Tonight’s Quick Topic</a:t>
            </a:r>
            <a:endParaRPr/>
          </a:p>
        </p:txBody>
      </p:sp>
      <p:sp>
        <p:nvSpPr>
          <p:cNvPr id="85" name="Google Shape;85;p17"/>
          <p:cNvSpPr txBox="1"/>
          <p:nvPr/>
        </p:nvSpPr>
        <p:spPr>
          <a:xfrm>
            <a:off x="1659150" y="1220700"/>
            <a:ext cx="5825700" cy="2702100"/>
          </a:xfrm>
          <a:prstGeom prst="rect">
            <a:avLst/>
          </a:prstGeom>
          <a:noFill/>
          <a:ln>
            <a:noFill/>
          </a:ln>
        </p:spPr>
        <p:txBody>
          <a:bodyPr anchorCtr="0" anchor="t" bIns="91425" lIns="91425" spcFirstLastPara="1" rIns="91425" wrap="square" tIns="91425">
            <a:noAutofit/>
          </a:bodyPr>
          <a:lstStyle/>
          <a:p>
            <a:pPr indent="-342900" lvl="0" marL="457200" rtl="0" algn="l">
              <a:spcBef>
                <a:spcPts val="0"/>
              </a:spcBef>
              <a:spcAft>
                <a:spcPts val="0"/>
              </a:spcAft>
              <a:buClr>
                <a:schemeClr val="accent3"/>
              </a:buClr>
              <a:buSzPts val="1800"/>
              <a:buFont typeface="Average"/>
              <a:buChar char="●"/>
            </a:pPr>
            <a:r>
              <a:rPr lang="en" sz="1800">
                <a:solidFill>
                  <a:schemeClr val="accent3"/>
                </a:solidFill>
                <a:latin typeface="Average"/>
                <a:ea typeface="Average"/>
                <a:cs typeface="Average"/>
                <a:sym typeface="Average"/>
              </a:rPr>
              <a:t>Thoughts on possibly being test subjects for my senior project</a:t>
            </a:r>
            <a:endParaRPr sz="1800">
              <a:solidFill>
                <a:schemeClr val="accent3"/>
              </a:solidFill>
              <a:latin typeface="Average"/>
              <a:ea typeface="Average"/>
              <a:cs typeface="Average"/>
              <a:sym typeface="Average"/>
            </a:endParaRPr>
          </a:p>
          <a:p>
            <a:pPr indent="-342900" lvl="0" marL="457200" rtl="0" algn="l">
              <a:spcBef>
                <a:spcPts val="0"/>
              </a:spcBef>
              <a:spcAft>
                <a:spcPts val="0"/>
              </a:spcAft>
              <a:buClr>
                <a:schemeClr val="accent3"/>
              </a:buClr>
              <a:buSzPts val="1800"/>
              <a:buFont typeface="Average"/>
              <a:buChar char="●"/>
            </a:pPr>
            <a:r>
              <a:t/>
            </a:r>
            <a:endParaRPr sz="1800">
              <a:solidFill>
                <a:schemeClr val="accent3"/>
              </a:solidFill>
              <a:latin typeface="Average"/>
              <a:ea typeface="Average"/>
              <a:cs typeface="Average"/>
              <a:sym typeface="Average"/>
            </a:endParaRPr>
          </a:p>
          <a:p>
            <a:pPr indent="-342900" lvl="0" marL="457200" rtl="0" algn="l">
              <a:spcBef>
                <a:spcPts val="0"/>
              </a:spcBef>
              <a:spcAft>
                <a:spcPts val="0"/>
              </a:spcAft>
              <a:buClr>
                <a:schemeClr val="accent3"/>
              </a:buClr>
              <a:buSzPts val="1800"/>
              <a:buFont typeface="Average"/>
              <a:buChar char="●"/>
            </a:pPr>
            <a:r>
              <a:t/>
            </a:r>
            <a:endParaRPr sz="1800">
              <a:solidFill>
                <a:schemeClr val="accent3"/>
              </a:solidFill>
              <a:latin typeface="Average"/>
              <a:ea typeface="Average"/>
              <a:cs typeface="Average"/>
              <a:sym typeface="Average"/>
            </a:endParaRPr>
          </a:p>
          <a:p>
            <a:pPr indent="-342900" lvl="0" marL="457200" rtl="0" algn="l">
              <a:spcBef>
                <a:spcPts val="0"/>
              </a:spcBef>
              <a:spcAft>
                <a:spcPts val="0"/>
              </a:spcAft>
              <a:buClr>
                <a:schemeClr val="accent3"/>
              </a:buClr>
              <a:buSzPts val="1800"/>
              <a:buFont typeface="Average"/>
              <a:buChar char="●"/>
            </a:pPr>
            <a:r>
              <a:t/>
            </a:r>
            <a:endParaRPr sz="1800">
              <a:solidFill>
                <a:schemeClr val="accent3"/>
              </a:solidFill>
              <a:latin typeface="Average"/>
              <a:ea typeface="Average"/>
              <a:cs typeface="Average"/>
              <a:sym typeface="Average"/>
            </a:endParaRPr>
          </a:p>
          <a:p>
            <a:pPr indent="-342900" lvl="0" marL="457200" rtl="0" algn="l">
              <a:spcBef>
                <a:spcPts val="0"/>
              </a:spcBef>
              <a:spcAft>
                <a:spcPts val="0"/>
              </a:spcAft>
              <a:buClr>
                <a:schemeClr val="accent3"/>
              </a:buClr>
              <a:buSzPts val="1800"/>
              <a:buFont typeface="Average"/>
              <a:buChar char="●"/>
            </a:pPr>
            <a:r>
              <a:rPr lang="en" sz="1800">
                <a:solidFill>
                  <a:schemeClr val="accent3"/>
                </a:solidFill>
                <a:latin typeface="Average"/>
                <a:ea typeface="Average"/>
                <a:cs typeface="Average"/>
                <a:sym typeface="Average"/>
              </a:rPr>
              <a:t>If you have a topic you want to cover let us know</a:t>
            </a:r>
            <a:endParaRPr sz="1800">
              <a:solidFill>
                <a:schemeClr val="accent3"/>
              </a:solidFill>
              <a:latin typeface="Average"/>
              <a:ea typeface="Average"/>
              <a:cs typeface="Average"/>
              <a:sym typeface="Average"/>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USB kill</a:t>
            </a:r>
            <a:endParaRPr/>
          </a:p>
        </p:txBody>
      </p:sp>
      <p:sp>
        <p:nvSpPr>
          <p:cNvPr id="91" name="Google Shape;91;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 found two different uses as a USB kill device.</a:t>
            </a:r>
            <a:endParaRPr/>
          </a:p>
          <a:p>
            <a:pPr indent="-342900" lvl="0" marL="457200" rtl="0" algn="l">
              <a:spcBef>
                <a:spcPts val="1600"/>
              </a:spcBef>
              <a:spcAft>
                <a:spcPts val="0"/>
              </a:spcAft>
              <a:buSzPts val="1800"/>
              <a:buChar char="●"/>
            </a:pPr>
            <a:r>
              <a:rPr lang="en"/>
              <a:t>Hardware Kill</a:t>
            </a:r>
            <a:endParaRPr/>
          </a:p>
          <a:p>
            <a:pPr indent="-317500" lvl="1" marL="914400" rtl="0" algn="l">
              <a:spcBef>
                <a:spcPts val="0"/>
              </a:spcBef>
              <a:spcAft>
                <a:spcPts val="0"/>
              </a:spcAft>
              <a:buSzPts val="1400"/>
              <a:buChar char="○"/>
            </a:pPr>
            <a:r>
              <a:rPr lang="en"/>
              <a:t>The USB has capacitors on it and from that when the USB is plugged in it will fill the capacitor and then release the energy back into the port frying components</a:t>
            </a:r>
            <a:endParaRPr/>
          </a:p>
          <a:p>
            <a:pPr indent="-342900" lvl="0" marL="457200" rtl="0" algn="l">
              <a:spcBef>
                <a:spcPts val="0"/>
              </a:spcBef>
              <a:spcAft>
                <a:spcPts val="0"/>
              </a:spcAft>
              <a:buSzPts val="1800"/>
              <a:buChar char="●"/>
            </a:pPr>
            <a:r>
              <a:rPr lang="en"/>
              <a:t>Software Kill</a:t>
            </a:r>
            <a:endParaRPr/>
          </a:p>
          <a:p>
            <a:pPr indent="-317500" lvl="1" marL="914400" rtl="0" algn="l">
              <a:spcBef>
                <a:spcPts val="0"/>
              </a:spcBef>
              <a:spcAft>
                <a:spcPts val="0"/>
              </a:spcAft>
              <a:buSzPts val="1400"/>
              <a:buChar char="○"/>
            </a:pPr>
            <a:r>
              <a:rPr lang="en"/>
              <a:t>The script is more for your protection of your data. Keep all folders and files encrypted on your hard drive. </a:t>
            </a:r>
            <a:endParaRPr/>
          </a:p>
          <a:p>
            <a:pPr indent="-317500" lvl="1" marL="914400" rtl="0" algn="l">
              <a:spcBef>
                <a:spcPts val="0"/>
              </a:spcBef>
              <a:spcAft>
                <a:spcPts val="0"/>
              </a:spcAft>
              <a:buSzPts val="1400"/>
              <a:buChar char="○"/>
            </a:pPr>
            <a:r>
              <a:rPr lang="en"/>
              <a:t>Use the USBKill script from </a:t>
            </a:r>
            <a:r>
              <a:rPr lang="en" u="sng">
                <a:solidFill>
                  <a:schemeClr val="hlink"/>
                </a:solidFill>
                <a:hlinkClick r:id="rId3"/>
              </a:rPr>
              <a:t>here</a:t>
            </a:r>
            <a:r>
              <a:rPr lang="en"/>
              <a:t>. Once you have it on your system, run it with the command “sudo python usbkill.py” or “sudo python3 usbkill.py”. </a:t>
            </a:r>
            <a:endParaRPr/>
          </a:p>
          <a:p>
            <a:pPr indent="-317500" lvl="1" marL="914400" rtl="0" algn="l">
              <a:spcBef>
                <a:spcPts val="0"/>
              </a:spcBef>
              <a:spcAft>
                <a:spcPts val="0"/>
              </a:spcAft>
              <a:buSzPts val="1400"/>
              <a:buChar char="○"/>
            </a:pPr>
            <a:r>
              <a:rPr lang="en"/>
              <a:t>Make sure you have a USB drive in the USB Port. You can connect the drive to your wrist with a strap.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Fun-Time</a:t>
            </a:r>
            <a:endParaRPr/>
          </a:p>
        </p:txBody>
      </p:sp>
      <p:sp>
        <p:nvSpPr>
          <p:cNvPr id="97" name="Google Shape;97;p19"/>
          <p:cNvSpPr txBox="1"/>
          <p:nvPr/>
        </p:nvSpPr>
        <p:spPr>
          <a:xfrm>
            <a:off x="1484850" y="1585200"/>
            <a:ext cx="6600" cy="20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19"/>
          <p:cNvSpPr txBox="1"/>
          <p:nvPr/>
        </p:nvSpPr>
        <p:spPr>
          <a:xfrm>
            <a:off x="1682550" y="1324350"/>
            <a:ext cx="5778900" cy="2494800"/>
          </a:xfrm>
          <a:prstGeom prst="rect">
            <a:avLst/>
          </a:prstGeom>
          <a:noFill/>
          <a:ln>
            <a:noFill/>
          </a:ln>
        </p:spPr>
        <p:txBody>
          <a:bodyPr anchorCtr="0" anchor="t" bIns="91425" lIns="91425" spcFirstLastPara="1" rIns="91425" wrap="square" tIns="91425">
            <a:noAutofit/>
          </a:bodyPr>
          <a:lstStyle/>
          <a:p>
            <a:pPr indent="-342900" lvl="0" marL="457200" rtl="0" algn="l">
              <a:spcBef>
                <a:spcPts val="0"/>
              </a:spcBef>
              <a:spcAft>
                <a:spcPts val="0"/>
              </a:spcAft>
              <a:buClr>
                <a:schemeClr val="accent3"/>
              </a:buClr>
              <a:buSzPts val="1800"/>
              <a:buFont typeface="Average"/>
              <a:buChar char="●"/>
            </a:pPr>
            <a:r>
              <a:rPr lang="en" sz="1800">
                <a:solidFill>
                  <a:schemeClr val="accent3"/>
                </a:solidFill>
                <a:latin typeface="Average"/>
                <a:ea typeface="Average"/>
                <a:cs typeface="Average"/>
                <a:sym typeface="Average"/>
              </a:rPr>
              <a:t>What did you break this week</a:t>
            </a:r>
            <a:endParaRPr sz="1800">
              <a:solidFill>
                <a:schemeClr val="accent3"/>
              </a:solidFill>
              <a:latin typeface="Average"/>
              <a:ea typeface="Average"/>
              <a:cs typeface="Average"/>
              <a:sym typeface="Average"/>
            </a:endParaRPr>
          </a:p>
          <a:p>
            <a:pPr indent="-342900" lvl="0" marL="457200" marR="0" rtl="0" algn="l">
              <a:lnSpc>
                <a:spcPct val="100000"/>
              </a:lnSpc>
              <a:spcBef>
                <a:spcPts val="0"/>
              </a:spcBef>
              <a:spcAft>
                <a:spcPts val="0"/>
              </a:spcAft>
              <a:buClr>
                <a:schemeClr val="accent3"/>
              </a:buClr>
              <a:buSzPts val="1800"/>
              <a:buFont typeface="Average"/>
              <a:buChar char="●"/>
            </a:pPr>
            <a:r>
              <a:rPr lang="en" sz="1800">
                <a:solidFill>
                  <a:schemeClr val="accent3"/>
                </a:solidFill>
                <a:latin typeface="Average"/>
                <a:ea typeface="Average"/>
                <a:cs typeface="Average"/>
                <a:sym typeface="Average"/>
              </a:rPr>
              <a:t>open-discussion</a:t>
            </a:r>
            <a:endParaRPr sz="1800">
              <a:solidFill>
                <a:schemeClr val="accent3"/>
              </a:solidFill>
              <a:latin typeface="Average"/>
              <a:ea typeface="Average"/>
              <a:cs typeface="Average"/>
              <a:sym typeface="Average"/>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Questions?</a:t>
            </a:r>
            <a:endParaRPr/>
          </a:p>
        </p:txBody>
      </p:sp>
      <p:sp>
        <p:nvSpPr>
          <p:cNvPr id="104" name="Google Shape;104;p20"/>
          <p:cNvSpPr txBox="1"/>
          <p:nvPr/>
        </p:nvSpPr>
        <p:spPr>
          <a:xfrm>
            <a:off x="856125" y="1377850"/>
            <a:ext cx="5799000" cy="1725600"/>
          </a:xfrm>
          <a:prstGeom prst="rect">
            <a:avLst/>
          </a:prstGeom>
          <a:noFill/>
          <a:ln>
            <a:noFill/>
          </a:ln>
        </p:spPr>
        <p:txBody>
          <a:bodyPr anchorCtr="0" anchor="t" bIns="91425" lIns="91425" spcFirstLastPara="1" rIns="91425" wrap="square" tIns="91425">
            <a:noAutofit/>
          </a:bodyPr>
          <a:lstStyle/>
          <a:p>
            <a:pPr indent="-342900" lvl="0" marL="457200" rtl="0" algn="l">
              <a:spcBef>
                <a:spcPts val="0"/>
              </a:spcBef>
              <a:spcAft>
                <a:spcPts val="0"/>
              </a:spcAft>
              <a:buClr>
                <a:schemeClr val="accent3"/>
              </a:buClr>
              <a:buSzPts val="1800"/>
              <a:buFont typeface="Average"/>
              <a:buChar char="●"/>
            </a:pPr>
            <a:r>
              <a:rPr lang="en" sz="1800">
                <a:solidFill>
                  <a:schemeClr val="accent3"/>
                </a:solidFill>
                <a:latin typeface="Average"/>
                <a:ea typeface="Average"/>
                <a:cs typeface="Average"/>
                <a:sym typeface="Average"/>
              </a:rPr>
              <a:t>Any questions?</a:t>
            </a:r>
            <a:endParaRPr sz="1800">
              <a:solidFill>
                <a:schemeClr val="accent3"/>
              </a:solidFill>
              <a:latin typeface="Average"/>
              <a:ea typeface="Average"/>
              <a:cs typeface="Average"/>
              <a:sym typeface="Average"/>
            </a:endParaRPr>
          </a:p>
        </p:txBody>
      </p:sp>
    </p:spTree>
  </p:cSld>
  <p:clrMapOvr>
    <a:masterClrMapping/>
  </p:clrMapOvr>
</p:sld>
</file>

<file path=ppt/theme/theme1.xml><?xml version="1.0" encoding="utf-8"?>
<a:theme xmlns:a="http://schemas.openxmlformats.org/drawingml/2006/main" xmlns:r="http://schemas.openxmlformats.org/officeDocument/2006/relationships"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