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Average"/>
      <p:regular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Average-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682f8bc50_0_4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82f8bc50_0_4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682f8bc50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682f8bc50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682f8bc50_0_4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82f8bc50_0_4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682f8bc50_0_4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82f8bc50_0_4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8664d4d3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8664d4d3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682f8bc50_0_4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682f8bc50_0_4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682f8bc50_0_4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682f8bc50_0_4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mailto:nanocon-l@mtu.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github.com/hephaest0s/usbkil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MTU LUG</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General Meeting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Announcements</a:t>
            </a:r>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Nanocon?</a:t>
            </a:r>
            <a:endParaRPr/>
          </a:p>
          <a:p>
            <a:pPr indent="-317500" lvl="1" marL="914400" rtl="0" algn="l">
              <a:spcBef>
                <a:spcPts val="0"/>
              </a:spcBef>
              <a:spcAft>
                <a:spcPts val="0"/>
              </a:spcAft>
              <a:buSzPts val="1400"/>
              <a:buChar char="○"/>
            </a:pPr>
            <a:r>
              <a:rPr lang="en" u="sng">
                <a:solidFill>
                  <a:schemeClr val="hlink"/>
                </a:solidFill>
                <a:hlinkClick r:id="rId3"/>
              </a:rPr>
              <a:t>nanocon-l@mtu.edu</a:t>
            </a:r>
            <a:endParaRPr/>
          </a:p>
          <a:p>
            <a:pPr indent="-317500" lvl="1" marL="914400" rtl="0" algn="l">
              <a:spcBef>
                <a:spcPts val="0"/>
              </a:spcBef>
              <a:spcAft>
                <a:spcPts val="0"/>
              </a:spcAft>
              <a:buSzPts val="1400"/>
              <a:buChar char="○"/>
            </a:pPr>
            <a:r>
              <a:rPr lang="en"/>
              <a:t>Wednesday 6PM -- Fisher 131</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eBoard Updates</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New meeting time Thurs</a:t>
            </a:r>
            <a:endParaRPr/>
          </a:p>
          <a:p>
            <a:pPr indent="-342900" lvl="0" marL="457200" rtl="0" algn="l">
              <a:spcBef>
                <a:spcPts val="0"/>
              </a:spcBef>
              <a:spcAft>
                <a:spcPts val="0"/>
              </a:spcAft>
              <a:buSzPts val="1800"/>
              <a:buChar char="●"/>
            </a:pPr>
            <a:r>
              <a:rPr lang="en"/>
              <a:t>Server Team update</a:t>
            </a:r>
            <a:endParaRPr/>
          </a:p>
          <a:p>
            <a:pPr indent="-317500" lvl="1" marL="914400" rtl="0" algn="l">
              <a:spcBef>
                <a:spcPts val="0"/>
              </a:spcBef>
              <a:spcAft>
                <a:spcPts val="0"/>
              </a:spcAft>
              <a:buSzPts val="1400"/>
              <a:buChar char="○"/>
            </a:pPr>
            <a:r>
              <a:rPr lang="en"/>
              <a:t>What services should we host</a:t>
            </a:r>
            <a:endParaRPr/>
          </a:p>
          <a:p>
            <a:pPr indent="-317500" lvl="1" marL="914400" rtl="0" algn="l">
              <a:spcBef>
                <a:spcPts val="0"/>
              </a:spcBef>
              <a:spcAft>
                <a:spcPts val="0"/>
              </a:spcAft>
              <a:buSzPts val="1400"/>
              <a:buChar char="○"/>
            </a:pPr>
            <a:r>
              <a:rPr lang="en"/>
              <a:t>What mirrors should we host</a:t>
            </a:r>
            <a:endParaRPr/>
          </a:p>
          <a:p>
            <a:pPr indent="-342900" lvl="0" marL="457200" rtl="0" algn="l">
              <a:spcBef>
                <a:spcPts val="0"/>
              </a:spcBef>
              <a:spcAft>
                <a:spcPts val="0"/>
              </a:spcAft>
              <a:buSzPts val="1800"/>
              <a:buChar char="●"/>
            </a:pPr>
            <a:r>
              <a:rPr lang="en"/>
              <a:t>Any eBoard positions that need the floor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Join lug-l</a:t>
            </a:r>
            <a:endParaRPr/>
          </a:p>
        </p:txBody>
      </p:sp>
      <p:pic>
        <p:nvPicPr>
          <p:cNvPr descr="Screenshot from 2015-09-17 20-03-21.png" id="78" name="Google Shape;78;p16"/>
          <p:cNvPicPr preferRelativeResize="0"/>
          <p:nvPr/>
        </p:nvPicPr>
        <p:blipFill>
          <a:blip r:embed="rId3">
            <a:alphaModFix/>
          </a:blip>
          <a:stretch>
            <a:fillRect/>
          </a:stretch>
        </p:blipFill>
        <p:spPr>
          <a:xfrm>
            <a:off x="3814725" y="1017725"/>
            <a:ext cx="5329275" cy="2879025"/>
          </a:xfrm>
          <a:prstGeom prst="rect">
            <a:avLst/>
          </a:prstGeom>
          <a:noFill/>
          <a:ln>
            <a:noFill/>
          </a:ln>
        </p:spPr>
      </p:pic>
      <p:sp>
        <p:nvSpPr>
          <p:cNvPr id="79" name="Google Shape;79;p16"/>
          <p:cNvSpPr txBox="1"/>
          <p:nvPr/>
        </p:nvSpPr>
        <p:spPr>
          <a:xfrm>
            <a:off x="441450" y="1444725"/>
            <a:ext cx="3016500" cy="277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accent3"/>
                </a:solidFill>
                <a:latin typeface="Average"/>
                <a:ea typeface="Average"/>
                <a:cs typeface="Average"/>
                <a:sym typeface="Average"/>
              </a:rPr>
              <a:t>Join us on;</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Slack mtulug.slack.com</a:t>
            </a:r>
            <a:endParaRPr sz="1800">
              <a:solidFill>
                <a:schemeClr val="accent3"/>
              </a:solidFill>
              <a:latin typeface="Average"/>
              <a:ea typeface="Average"/>
              <a:cs typeface="Average"/>
              <a:sym typeface="Average"/>
            </a:endParaRPr>
          </a:p>
          <a:p>
            <a:pPr indent="-342900" lvl="1" marL="9144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Use mtu email</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IRC</a:t>
            </a:r>
            <a:endParaRPr sz="1800">
              <a:solidFill>
                <a:schemeClr val="accent3"/>
              </a:solidFill>
              <a:latin typeface="Average"/>
              <a:ea typeface="Average"/>
              <a:cs typeface="Average"/>
              <a:sym typeface="Average"/>
            </a:endParaRPr>
          </a:p>
          <a:p>
            <a:pPr indent="0" lvl="0" marL="0" rtl="0" algn="l">
              <a:spcBef>
                <a:spcPts val="0"/>
              </a:spcBef>
              <a:spcAft>
                <a:spcPts val="0"/>
              </a:spcAft>
              <a:buNone/>
            </a:pPr>
            <a:r>
              <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THESE ------------------&gt;</a:t>
            </a:r>
            <a:endParaRPr sz="1800">
              <a:solidFill>
                <a:schemeClr val="accent3"/>
              </a:solidFill>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Tonight’s Quick Topic</a:t>
            </a:r>
            <a:endParaRPr/>
          </a:p>
        </p:txBody>
      </p:sp>
      <p:sp>
        <p:nvSpPr>
          <p:cNvPr id="85" name="Google Shape;85;p17"/>
          <p:cNvSpPr txBox="1"/>
          <p:nvPr/>
        </p:nvSpPr>
        <p:spPr>
          <a:xfrm>
            <a:off x="1659150" y="1220700"/>
            <a:ext cx="5825700" cy="27021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Thoughts on possibly being test subjects for my senior project</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t/>
            </a:r>
            <a:endParaRPr sz="1800">
              <a:solidFill>
                <a:schemeClr val="accent3"/>
              </a:solidFill>
              <a:latin typeface="Average"/>
              <a:ea typeface="Average"/>
              <a:cs typeface="Average"/>
              <a:sym typeface="Average"/>
            </a:endParaRPr>
          </a:p>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If you have a topic you want to cover let us know</a:t>
            </a:r>
            <a:endParaRPr sz="1800">
              <a:solidFill>
                <a:schemeClr val="accent3"/>
              </a:solidFill>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USB kill</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found two different uses as a USB kill device.</a:t>
            </a:r>
            <a:endParaRPr/>
          </a:p>
          <a:p>
            <a:pPr indent="-342900" lvl="0" marL="457200" rtl="0" algn="l">
              <a:spcBef>
                <a:spcPts val="1600"/>
              </a:spcBef>
              <a:spcAft>
                <a:spcPts val="0"/>
              </a:spcAft>
              <a:buSzPts val="1800"/>
              <a:buChar char="●"/>
            </a:pPr>
            <a:r>
              <a:rPr lang="en"/>
              <a:t>Hardware Kill</a:t>
            </a:r>
            <a:endParaRPr/>
          </a:p>
          <a:p>
            <a:pPr indent="-317500" lvl="1" marL="914400" rtl="0" algn="l">
              <a:spcBef>
                <a:spcPts val="0"/>
              </a:spcBef>
              <a:spcAft>
                <a:spcPts val="0"/>
              </a:spcAft>
              <a:buSzPts val="1400"/>
              <a:buChar char="○"/>
            </a:pPr>
            <a:r>
              <a:rPr lang="en"/>
              <a:t>The USB has capacitors on it and from that when the USB is plugged in it will fill the capacitor and then release the energy back into the port frying components</a:t>
            </a:r>
            <a:endParaRPr/>
          </a:p>
          <a:p>
            <a:pPr indent="-342900" lvl="0" marL="457200" rtl="0" algn="l">
              <a:spcBef>
                <a:spcPts val="0"/>
              </a:spcBef>
              <a:spcAft>
                <a:spcPts val="0"/>
              </a:spcAft>
              <a:buSzPts val="1800"/>
              <a:buChar char="●"/>
            </a:pPr>
            <a:r>
              <a:rPr lang="en"/>
              <a:t>Software Kill</a:t>
            </a:r>
            <a:endParaRPr/>
          </a:p>
          <a:p>
            <a:pPr indent="-317500" lvl="1" marL="914400" rtl="0" algn="l">
              <a:spcBef>
                <a:spcPts val="0"/>
              </a:spcBef>
              <a:spcAft>
                <a:spcPts val="0"/>
              </a:spcAft>
              <a:buSzPts val="1400"/>
              <a:buChar char="○"/>
            </a:pPr>
            <a:r>
              <a:rPr lang="en"/>
              <a:t>The script is more for your protection of your data. Keep all folders and files encrypted on your hard drive. </a:t>
            </a:r>
            <a:endParaRPr/>
          </a:p>
          <a:p>
            <a:pPr indent="-317500" lvl="1" marL="914400" rtl="0" algn="l">
              <a:spcBef>
                <a:spcPts val="0"/>
              </a:spcBef>
              <a:spcAft>
                <a:spcPts val="0"/>
              </a:spcAft>
              <a:buSzPts val="1400"/>
              <a:buChar char="○"/>
            </a:pPr>
            <a:r>
              <a:rPr lang="en"/>
              <a:t>Use the USBKill script from </a:t>
            </a:r>
            <a:r>
              <a:rPr lang="en" u="sng">
                <a:solidFill>
                  <a:schemeClr val="hlink"/>
                </a:solidFill>
                <a:hlinkClick r:id="rId3"/>
              </a:rPr>
              <a:t>here</a:t>
            </a:r>
            <a:r>
              <a:rPr lang="en"/>
              <a:t>. Once you have it on your system, run it with the command “sudo python usbkill.py” or “sudo python3 usbkill.py”. </a:t>
            </a:r>
            <a:endParaRPr/>
          </a:p>
          <a:p>
            <a:pPr indent="-317500" lvl="1" marL="914400" rtl="0" algn="l">
              <a:spcBef>
                <a:spcPts val="0"/>
              </a:spcBef>
              <a:spcAft>
                <a:spcPts val="0"/>
              </a:spcAft>
              <a:buSzPts val="1400"/>
              <a:buChar char="○"/>
            </a:pPr>
            <a:r>
              <a:rPr lang="en"/>
              <a:t>Make sure you have a USB drive in the USB Port. You can connect the drive to your wrist with a strap.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Fun-Time</a:t>
            </a:r>
            <a:endParaRPr/>
          </a:p>
        </p:txBody>
      </p:sp>
      <p:sp>
        <p:nvSpPr>
          <p:cNvPr id="97" name="Google Shape;97;p19"/>
          <p:cNvSpPr txBox="1"/>
          <p:nvPr/>
        </p:nvSpPr>
        <p:spPr>
          <a:xfrm>
            <a:off x="1484850" y="1585200"/>
            <a:ext cx="6600" cy="2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9"/>
          <p:cNvSpPr txBox="1"/>
          <p:nvPr/>
        </p:nvSpPr>
        <p:spPr>
          <a:xfrm>
            <a:off x="1682550" y="1324350"/>
            <a:ext cx="5778900" cy="24948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What did you break this week</a:t>
            </a:r>
            <a:endParaRPr sz="1800">
              <a:solidFill>
                <a:schemeClr val="accent3"/>
              </a:solidFill>
              <a:latin typeface="Average"/>
              <a:ea typeface="Average"/>
              <a:cs typeface="Average"/>
              <a:sym typeface="Average"/>
            </a:endParaRPr>
          </a:p>
          <a:p>
            <a:pPr indent="-342900" lvl="0" marL="457200" marR="0" rtl="0" algn="l">
              <a:lnSpc>
                <a:spcPct val="100000"/>
              </a:lnSpc>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open-discussion</a:t>
            </a:r>
            <a:endParaRPr sz="1800">
              <a:solidFill>
                <a:schemeClr val="accent3"/>
              </a:solidFill>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104" name="Google Shape;104;p20"/>
          <p:cNvSpPr txBox="1"/>
          <p:nvPr/>
        </p:nvSpPr>
        <p:spPr>
          <a:xfrm>
            <a:off x="856125" y="1377850"/>
            <a:ext cx="5799000" cy="17256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accent3"/>
              </a:buClr>
              <a:buSzPts val="1800"/>
              <a:buFont typeface="Average"/>
              <a:buChar char="●"/>
            </a:pPr>
            <a:r>
              <a:rPr lang="en" sz="1800">
                <a:solidFill>
                  <a:schemeClr val="accent3"/>
                </a:solidFill>
                <a:latin typeface="Average"/>
                <a:ea typeface="Average"/>
                <a:cs typeface="Average"/>
                <a:sym typeface="Average"/>
              </a:rPr>
              <a:t>Any questions?</a:t>
            </a:r>
            <a:endParaRPr sz="1800">
              <a:solidFill>
                <a:schemeClr val="accent3"/>
              </a:solidFill>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