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82f8bc50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82f8bc50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82f8bc5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82f8bc5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82f8bc50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82f8bc50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82f8bc50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82f8bc50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82f8bc5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82f8bc5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82f8bc50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82f8bc50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nanocon-l@mtu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serverwatch.com/server-news/docker-debuts-infrakit-open-source-toolkit-for-self-healing-infrastructure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RE-REGISTERED WOOT WOOT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^ thats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eBoard Updates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Okay re registered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meeting time Thurs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Team update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services should we host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mirrors should we host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eBoard positions that need the floor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725" y="1017725"/>
            <a:ext cx="5329275" cy="28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441450" y="1444725"/>
            <a:ext cx="3016500" cy="27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Join us on;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Slack mtulug.slack.com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 mtu email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IRC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THESE ------------------&gt;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Tonight’s Quick Topic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659150" y="1220700"/>
            <a:ext cx="5825700" cy="27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Thoughts on possibly being test subjects for my senior project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you have a topic you want to cover let us know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Fun-Time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84850" y="1585200"/>
            <a:ext cx="6600" cy="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82550" y="1324350"/>
            <a:ext cx="57789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What did you break this week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Anything interesting you discovered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 found </a:t>
            </a:r>
            <a:r>
              <a:rPr lang="en" sz="1800" u="sng">
                <a:solidFill>
                  <a:schemeClr val="hlink"/>
                </a:solidFill>
                <a:latin typeface="Average"/>
                <a:ea typeface="Average"/>
                <a:cs typeface="Average"/>
                <a:sym typeface="Average"/>
                <a:hlinkClick r:id="rId3"/>
              </a:rPr>
              <a:t>this</a:t>
            </a: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it's about docker and a better plug and play setup 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■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Fixes itself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856125" y="1377850"/>
            <a:ext cx="5799000" cy="1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questions?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