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Average"/>
      <p:regular r:id="rId11"/>
    </p:embeddedFon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verage-regular.fntdata"/><Relationship Id="rId10" Type="http://schemas.openxmlformats.org/officeDocument/2006/relationships/slide" Target="slides/slide6.xml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cb99dc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cb99dc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hell.lug.mtu.edu" TargetMode="External"/><Relationship Id="rId4" Type="http://schemas.openxmlformats.org/officeDocument/2006/relationships/hyperlink" Target="mailto:lug-server-admins-l@mtu.edu" TargetMode="External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tulug.slack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br>
              <a:rPr lang="en"/>
            </a:br>
            <a:r>
              <a:rPr lang="en"/>
              <a:t>2016-03-4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Shell Server is alive!!!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shell.lug.mtu.edu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 account?: </a:t>
            </a:r>
            <a:r>
              <a:rPr lang="en" u="sng">
                <a:solidFill>
                  <a:schemeClr val="hlink"/>
                </a:solidFill>
                <a:hlinkClick r:id="rId4"/>
              </a:rPr>
              <a:t>lug-server-admins-l@mtu.edu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Alumni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Everything else is crap go with debian.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Ubuntu: more regular updates but go with what the group wants.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Goals for shell server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quotas?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MOTD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SSH banner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creenshot from 2016-02-27 22-41-50.png"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5700" y="2828575"/>
            <a:ext cx="4423875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Presentation? 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LOL it's almost spring break.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