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Average"/>
      <p:regular r:id="rId12"/>
    </p:embeddedFont>
    <p:embeddedFont>
      <p:font typeface="Oswald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swald-regular.fntdata"/><Relationship Id="rId12" Type="http://schemas.openxmlformats.org/officeDocument/2006/relationships/font" Target="fonts/Averag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e494fd6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e494fd6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e494fd6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e494fd6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29bf2bb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29bf2bb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e494fd6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e494fd6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3672c46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3672c46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e494fd65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e494fd65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2355a46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2355a46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mtulug.slack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br>
              <a:rPr lang="en"/>
            </a:br>
            <a:r>
              <a:rPr lang="en"/>
              <a:t>2016-02-12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000" y="1110150"/>
            <a:ext cx="7299826" cy="39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Shell Server is still currently down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Just got some free drives from IT for the short-term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Will install Linux on new shell server soon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WWHack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Stuff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Brendan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Forum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https://mtulug.slack.com/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KeyBase FUSE filesystem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https://keybase.io/introducing-the-keybase-filesystem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Presentation: LUKS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