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6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tulug.slack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2016-01-29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Shell Server currently down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Looking to move it to a physical box we acquired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Need new disks for that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a new Secretary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</a:pPr>
            <a:r>
              <a:rPr lang="en"/>
              <a:t>Nominations?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meeting next week (2016-02-05)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Enjoy Winter Carnival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VMware Workstation / Fusion is kill now?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Presentation: Basic Data Recovery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