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Average"/>
      <p:regular r:id="rId12"/>
    </p:embeddedFont>
    <p:embeddedFont>
      <p:font typeface="Oswal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swald-regular.fntdata"/><Relationship Id="rId12" Type="http://schemas.openxmlformats.org/officeDocument/2006/relationships/font" Target="fonts/Averag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e494fd6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e494fd6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e494fd6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e494fd6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29bf2bb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29bf2bb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e494fd6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e494fd6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74272f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74272f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e494fd65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e494fd65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2355a46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2355a46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tulug.slack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br>
              <a:rPr lang="en"/>
            </a:br>
            <a:r>
              <a:rPr lang="en"/>
              <a:t>2015-12-04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000" y="1110150"/>
            <a:ext cx="7299826" cy="39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Elections for next semester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Election Stuffs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LUG officer terms = 1 semester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Anybody want to be part of E-Board?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Nominate self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Involvement Link will host election next week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Forum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https://mtulug.slack.com/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Alec’s Presentation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Take it away Alec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