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387eb8f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387eb8f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ltx71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tulug.slack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2015-11-13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meeting 2015-11-20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room is still registered to us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those who are on campus want to do anything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Unused Mirrors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Few unofficial mirrors…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watching logs for a while now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Example…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cat access.log | grep -E 'GET \/(freebsd|netbsd|FreeBSD|NetBSD)\/'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Only visitor… Pretty much ever =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http://ltx71.com/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Vote to remove FreeBSD and NetBSD from official mirrors ~900G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now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Next semester we can vote as a group to see if we want to become official mirrors…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just copying data from some poor mirror, for no reason</a:t>
            </a:r>
            <a:endParaRPr/>
          </a:p>
        </p:txBody>
      </p:sp>
      <p:pic>
        <p:nvPicPr>
          <p:cNvPr descr="Screenshot from 2015-11-12 22-41-04.png"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25" y="3798700"/>
            <a:ext cx="8795971" cy="1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 is starting to learn Ruby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Hates it so far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vs Blue v2 / Reboot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 = Red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lucky LUG Member = Blue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blingall will hand control of server over to Blue Team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Blue team will give blingall Webmin user with no permissions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Their downfall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