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0adf98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0adf9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tulug.slack.com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2015-11-06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LoL thing tonight I guess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meeting will be a bit short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 spectate?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Cancel General meeting 2015-11-20?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Thanksgiving Break starts that night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thinking about elections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replacements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800" y="1258650"/>
            <a:ext cx="4933775" cy="37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blingall broke admin login...</a:t>
            </a:r>
            <a:endParaRPr/>
          </a:p>
        </p:txBody>
      </p:sp>
      <p:pic>
        <p:nvPicPr>
          <p:cNvPr descr="Screenshot from 2015-11-06 10-37-55.png"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250" y="2260598"/>
            <a:ext cx="7116098" cy="266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Presentation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blingall will work on the Red vs Blue presentation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Try to find ways to stop one person from ruining the fun of everyone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