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Average"/>
      <p:regular r:id="rId12"/>
    </p:embeddedFont>
    <p:embeddedFont>
      <p:font typeface="Oswald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Oswald-regular.fntdata"/><Relationship Id="rId12" Type="http://schemas.openxmlformats.org/officeDocument/2006/relationships/font" Target="fonts/Averag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e494fd6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e494fd6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e494fd65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e494fd6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e494fd6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e494fd6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2355a46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2355a4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slide has more than one picture / view it in present mode and you can click through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0adf98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0adf98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e494fd65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e494fd65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2355a46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2355a46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twitchinstalls.com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mtulug.slack.com/" TargetMode="External"/><Relationship Id="rId4" Type="http://schemas.openxmlformats.org/officeDocument/2006/relationships/hyperlink" Target="https://www.youtube.com/watch?v=whfYZrCpmp4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9625" y="206267"/>
            <a:ext cx="1499250" cy="14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000" y="1110150"/>
            <a:ext cx="7299826" cy="39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“New” Server!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Still need SAS drives and rails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Thanks MTU IT!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DoD Rep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 strike="sngStrike"/>
              <a:t>Oct 30 / Today</a:t>
            </a:r>
            <a:endParaRPr b="1" strike="sngStrike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Unable to make 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Will reschedule for some time later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https://www.twitchinstalls.com/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Twitch… Arch Linux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Server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337" y="1017725"/>
            <a:ext cx="7259325" cy="408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325" y="1017727"/>
            <a:ext cx="7259377" cy="408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2325" y="1017725"/>
            <a:ext cx="7259346" cy="408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324" y="1017725"/>
            <a:ext cx="7259325" cy="408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2324" y="1017725"/>
            <a:ext cx="7259325" cy="4083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Election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 Roberts for Secretary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Anyone else want the role?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 Forum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https://mtulug.slack.com/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of blingall’s ‘ASUS PB287Q 4k UHD LED Monitor with 3840X2160 Resolution (Black, 28-Inch)’ decided it wanted to be a police officer…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https://www.youtube.com/watch?v=whfYZrCpmp4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 sz="1800" u="sng"/>
              <a:t>Caution</a:t>
            </a:r>
            <a:r>
              <a:rPr lang="en"/>
              <a:t> Lower your volume 99% of the way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noise is ear splitting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Spooky Blue vs Red Team Presentation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blingall has configured a VM and will show some common Blue/Red team techniques for attack and defend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