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5143500" cx="9144000"/>
  <p:notesSz cx="6858000" cy="9144000"/>
  <p:embeddedFontLst>
    <p:embeddedFont>
      <p:font typeface="Average"/>
      <p:regular r:id="rId12"/>
    </p:embeddedFont>
    <p:embeddedFont>
      <p:font typeface="Oswald"/>
      <p:regular r:id="rId13"/>
      <p:bold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Oswald-regular.fntdata"/><Relationship Id="rId12" Type="http://schemas.openxmlformats.org/officeDocument/2006/relationships/font" Target="fonts/Average-regular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schemas.openxmlformats.org/officeDocument/2006/relationships/font" Target="fonts/Oswald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be494fd65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be494fd65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be494fd65_0_1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be494fd65_0_1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be494fd65_0_2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be494fd65_0_2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be494fd65_0_2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be494fd65_0_2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be494fd65_0_3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be494fd65_0_3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be494fd65_0_3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be494fd65_0_3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be494fd65_0_1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be494fd65_0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github.com/lug-mtu/Web2.0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goo.gl/cEIdKU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mailto:nanocon-l@mtu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MTU LUG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General Meeting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Join lug-l</a:t>
            </a:r>
            <a:endParaRPr/>
          </a:p>
        </p:txBody>
      </p:sp>
      <p:pic>
        <p:nvPicPr>
          <p:cNvPr descr="Screenshot from 2015-09-17 20-03-21.png" id="66" name="Google Shape;6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46000" y="1110150"/>
            <a:ext cx="7299826" cy="3943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Website Re-Working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https://github.com/lug-mtu/Web2.0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Brian you my MVP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Users Forum</a:t>
            </a:r>
            <a:endParaRPr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/>
              <a:t>MTU LUG Steam Group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LastPass to be sold :-(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u="sng">
                <a:solidFill>
                  <a:schemeClr val="hlink"/>
                </a:solidFill>
                <a:hlinkClick r:id="rId3"/>
              </a:rPr>
              <a:t>http://goo.gl/cEIdKU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Presentation?</a:t>
            </a:r>
            <a:endParaRPr/>
          </a:p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ZFS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Questions?</a:t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Announcements</a:t>
            </a:r>
            <a:endParaRPr/>
          </a:p>
        </p:txBody>
      </p:sp>
      <p:sp>
        <p:nvSpPr>
          <p:cNvPr id="96" name="Google Shape;96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Nanocon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nanocon-l@mtu.edu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Wednesday 6PM -- Fisher 131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DoD Rep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Oct 30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